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3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5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7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2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1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7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0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6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E5CC-247E-48FC-9F60-00BC3019511C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64E7-1E8C-48A2-8776-73B27557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1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gif"/><Relationship Id="rId4" Type="http://schemas.openxmlformats.org/officeDocument/2006/relationships/image" Target="../media/image1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66800"/>
            <a:ext cx="2819400" cy="2114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1044388"/>
            <a:ext cx="2849283" cy="21369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429000"/>
            <a:ext cx="2819400" cy="2114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8" y="3429000"/>
            <a:ext cx="2849283" cy="213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6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00" y="1241850"/>
            <a:ext cx="2814600" cy="2110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241850"/>
            <a:ext cx="2814600" cy="2110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88" y="3794327"/>
            <a:ext cx="2837012" cy="21277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785771"/>
            <a:ext cx="2814600" cy="21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0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66800"/>
            <a:ext cx="2814600" cy="2110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066800"/>
            <a:ext cx="2814600" cy="2110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81400"/>
            <a:ext cx="2814600" cy="21109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8" y="3581400"/>
            <a:ext cx="2814602" cy="211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0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14400"/>
            <a:ext cx="2814600" cy="2110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914400"/>
            <a:ext cx="2814600" cy="2110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05200"/>
            <a:ext cx="2814600" cy="2110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928" y="3505200"/>
            <a:ext cx="2796671" cy="209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8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14400"/>
            <a:ext cx="2814600" cy="2110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809" y="914400"/>
            <a:ext cx="2814600" cy="2110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604389"/>
            <a:ext cx="2814600" cy="2110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809" y="3604389"/>
            <a:ext cx="2814600" cy="21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5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878541"/>
            <a:ext cx="2814600" cy="2110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750" y="878541"/>
            <a:ext cx="2814600" cy="2110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78999"/>
            <a:ext cx="2814600" cy="2110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046" y="3578999"/>
            <a:ext cx="2789303" cy="209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3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Shaffer</dc:creator>
  <cp:lastModifiedBy>Shaffer</cp:lastModifiedBy>
  <cp:revision>6</cp:revision>
  <dcterms:created xsi:type="dcterms:W3CDTF">2010-12-10T14:58:19Z</dcterms:created>
  <dcterms:modified xsi:type="dcterms:W3CDTF">2010-12-10T15:07:45Z</dcterms:modified>
</cp:coreProperties>
</file>